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4" r:id="rId17"/>
    <p:sldId id="301" r:id="rId18"/>
    <p:sldId id="302" r:id="rId19"/>
    <p:sldId id="303" r:id="rId20"/>
    <p:sldId id="305" r:id="rId21"/>
    <p:sldId id="30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260059" y="3338910"/>
            <a:ext cx="3288485" cy="112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ALGORITIMOS DE ROTEAMENTO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AFBFBE3-4DD7-459A-ADA8-91A4AA99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8700" cy="4095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489DBF7-A1B1-4CE2-987D-365355A7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048" y="110543"/>
            <a:ext cx="2590800" cy="361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30F4B8E-5C14-4452-9357-469E990D4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" y="472493"/>
            <a:ext cx="11029950" cy="24720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6DBDBB-8150-473F-8171-6A7F9395F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0" y="2944536"/>
            <a:ext cx="10982325" cy="34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8E07F2-8200-4A5F-BA56-7F39CDDB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06200" cy="31532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6E9DA0-CD55-4D6D-87A1-D59A2E2C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3221371"/>
            <a:ext cx="10848975" cy="31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5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B25440-6541-404E-8B72-EE70750C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10975" cy="25765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85A4589-3E34-4DD3-9B1B-E677427E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3625"/>
            <a:ext cx="11268075" cy="29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7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266599-CFD2-4B75-BA4D-04D398F5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081087"/>
            <a:ext cx="117824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6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F0DAB7-4769-42B6-84B8-D9231B9F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27483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6CC7B8-FA64-43A4-A4C9-2F07279F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5479"/>
            <a:ext cx="6238875" cy="29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3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4A1572-72AE-43E3-BECD-369C0188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" y="0"/>
            <a:ext cx="11029950" cy="27238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430977A-06D0-4001-96A3-1278C3632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3845"/>
            <a:ext cx="11887200" cy="30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795771A-3AC6-476A-9924-A06FCF5F1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744200" cy="30452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CA50909-E3F5-448C-B136-A54120838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5205"/>
            <a:ext cx="110109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EBBE0C4-D5FD-4953-B3A7-0801F182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6975" cy="26109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6A155D5-1121-4E71-A632-57CB3611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0986"/>
            <a:ext cx="106584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7173953-6898-46D0-9704-F4459DCF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53775" cy="322919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D1D31A-5599-414A-BBF8-03DA5E63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94"/>
            <a:ext cx="10896600" cy="28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F01901B-334C-4B12-8884-2BB35778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7025" cy="322976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4AB957-01F9-4EFD-BC7E-C5D91A08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3651"/>
            <a:ext cx="11487150" cy="25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217B49-2639-40BB-B95E-F52E31B8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34650" cy="276408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5112B8E-F16F-4C99-ABCD-43CB1D04C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6" y="2764085"/>
            <a:ext cx="9544050" cy="28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6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2F2A7F-9681-41F7-8BAB-6986EFA8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15625" cy="322976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AEB0248-067A-4FC1-88A4-DE3551A8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761"/>
            <a:ext cx="10525125" cy="290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8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1AC4472-D368-41C5-B619-A7E1922B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725150" cy="31626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6C65E4-43C6-4602-AEBF-9C0B97F7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651"/>
            <a:ext cx="10801350" cy="33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4753BBB-E639-4809-B522-44910AC7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34500" cy="352127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0121C4-A42F-4FF2-ACC6-7F2EB5AA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7" y="3521278"/>
            <a:ext cx="10677525" cy="30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45428E-F8E0-440A-BBC7-5CA186BD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4"/>
            <a:ext cx="8677275" cy="28282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EBD3E98-64B5-4C73-950E-41565601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8702"/>
            <a:ext cx="98012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FBB9CF6-6193-490C-B66C-A765626A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25100" cy="21232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402525-B533-47CC-A21A-455910B2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1" y="2332139"/>
            <a:ext cx="10334625" cy="29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9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57D428-BBB1-4D6D-99C1-C8E5644A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58325" cy="32549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BEC692-490F-4D8F-AA13-3517954A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3048"/>
            <a:ext cx="10391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0A88B4F-399E-44CC-91C1-ACDF272B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49050" cy="283128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71BBBA-A0F3-4D02-84B8-1F22C543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1284"/>
            <a:ext cx="11125200" cy="29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4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70B64D-B70E-4733-A397-1180D4AA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62900" cy="634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C6338D-3DFE-41AE-90D1-9CE72EDC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6793" cy="364082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2DA06AB-7589-4F8E-9E1A-7A051780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384867"/>
            <a:ext cx="6238700" cy="29214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36B3D8-012A-43A3-854D-3055E06D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2" y="5083729"/>
            <a:ext cx="10487025" cy="15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823</TotalTime>
  <Words>3</Words>
  <Application>Microsoft Office PowerPoint</Application>
  <PresentationFormat>Widescreen</PresentationFormat>
  <Paragraphs>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77</cp:revision>
  <dcterms:created xsi:type="dcterms:W3CDTF">2021-01-29T11:30:57Z</dcterms:created>
  <dcterms:modified xsi:type="dcterms:W3CDTF">2022-03-16T19:45:52Z</dcterms:modified>
</cp:coreProperties>
</file>